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0" r:id="rId2"/>
    <p:sldId id="257" r:id="rId3"/>
    <p:sldId id="258" r:id="rId4"/>
    <p:sldId id="259" r:id="rId5"/>
    <p:sldId id="260" r:id="rId6"/>
    <p:sldId id="262" r:id="rId7"/>
    <p:sldId id="30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38" autoAdjust="0"/>
  </p:normalViewPr>
  <p:slideViewPr>
    <p:cSldViewPr>
      <p:cViewPr>
        <p:scale>
          <a:sx n="100" d="100"/>
          <a:sy n="100" d="100"/>
        </p:scale>
        <p:origin x="-172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BE572-ADCC-4BD3-A754-933625C3E359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ADF3E-6892-47EA-B761-E9F1CABEB9B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77758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ADF3E-6892-47EA-B761-E9F1CABEB9BF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91D62-722B-482F-A6AC-EBA2DA430DD1}" type="datetimeFigureOut">
              <a:rPr lang="fr-FR" smtClean="0"/>
              <a:pPr/>
              <a:t>30/05/2022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19CB6-13A2-46DA-A87E-7F7D3A06A6F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INITIATIVE RETRAITE  82</a:t>
            </a:r>
            <a:br>
              <a:rPr lang="fr-FR" dirty="0" smtClean="0"/>
            </a:br>
            <a:r>
              <a:rPr lang="fr-FR" b="1" dirty="0" smtClean="0"/>
              <a:t>AG du 9 JUIN 2022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8800" b="1" dirty="0" smtClean="0"/>
              <a:t>Bienvenue à tous </a:t>
            </a:r>
          </a:p>
          <a:p>
            <a:pPr algn="ctr">
              <a:buNone/>
            </a:pPr>
            <a:r>
              <a:rPr lang="fr-FR" sz="8800" b="1" dirty="0" smtClean="0"/>
              <a:t>les participants.</a:t>
            </a:r>
            <a:endParaRPr lang="fr-FR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1470025"/>
          </a:xfrm>
        </p:spPr>
        <p:txBody>
          <a:bodyPr/>
          <a:lstStyle/>
          <a:p>
            <a:r>
              <a:rPr lang="fr-FR" b="1" dirty="0" smtClean="0"/>
              <a:t>INITIATIVE RETRAITE  82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AG du 09 /06 / 2022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136904" cy="4824536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Rapport Financier</a:t>
            </a:r>
          </a:p>
          <a:p>
            <a:endParaRPr lang="fr-FR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/>
                </a:solidFill>
              </a:rPr>
              <a:t>Solde en banque au 31/12/2021</a:t>
            </a:r>
          </a:p>
          <a:p>
            <a:pPr lvl="1" algn="l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/>
                </a:solidFill>
              </a:rPr>
              <a:t>Compte chèque :      2635.59	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/>
                </a:solidFill>
              </a:rPr>
              <a:t>Comptes sur livret :  6716.67 	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/>
                </a:solidFill>
              </a:rPr>
              <a:t>Total:			</a:t>
            </a:r>
            <a:r>
              <a:rPr lang="fr-FR" b="1" dirty="0" smtClean="0">
                <a:solidFill>
                  <a:srgbClr val="00B050"/>
                </a:solidFill>
              </a:rPr>
              <a:t>9352.26</a:t>
            </a:r>
            <a:r>
              <a:rPr lang="fr-FR" b="1" dirty="0" smtClean="0">
                <a:solidFill>
                  <a:schemeClr val="tx1"/>
                </a:solidFill>
              </a:rPr>
              <a:t>	 </a:t>
            </a:r>
            <a:r>
              <a:rPr lang="fr-FR" b="1" dirty="0" smtClean="0">
                <a:solidFill>
                  <a:srgbClr val="00B050"/>
                </a:solidFill>
              </a:rPr>
              <a:t>€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Avec:</a:t>
            </a:r>
          </a:p>
          <a:p>
            <a:pPr algn="l"/>
            <a:r>
              <a:rPr lang="fr-FR" b="1" dirty="0" smtClean="0">
                <a:solidFill>
                  <a:schemeClr val="tx1"/>
                </a:solidFill>
              </a:rPr>
              <a:t>Cotisations pour 2021: 159  adhésions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                  Soit :  4570.00 €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/>
          <a:lstStyle/>
          <a:p>
            <a:r>
              <a:rPr lang="fr-FR" b="1" dirty="0" smtClean="0"/>
              <a:t>INITIATIVE  RETRAITE  82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AG du 09/06/2022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1772816"/>
            <a:ext cx="8352928" cy="4680520"/>
          </a:xfrm>
        </p:spPr>
        <p:txBody>
          <a:bodyPr>
            <a:normAutofit fontScale="25000" lnSpcReduction="20000"/>
          </a:bodyPr>
          <a:lstStyle/>
          <a:p>
            <a:r>
              <a:rPr lang="fr-FR" sz="7200" b="1" dirty="0" smtClean="0">
                <a:solidFill>
                  <a:schemeClr val="tx1"/>
                </a:solidFill>
              </a:rPr>
              <a:t>RAPPORT FINANCIER                 </a:t>
            </a:r>
            <a:r>
              <a:rPr lang="fr-FR" sz="7200" b="1" dirty="0" smtClean="0">
                <a:solidFill>
                  <a:srgbClr val="00B050"/>
                </a:solidFill>
              </a:rPr>
              <a:t>Recettes:</a:t>
            </a:r>
          </a:p>
          <a:p>
            <a:pPr algn="l">
              <a:buFont typeface="Arial" pitchFamily="34" charset="0"/>
              <a:buChar char="•"/>
            </a:pPr>
            <a:r>
              <a:rPr lang="fr-FR" sz="7200" b="1" dirty="0" smtClean="0">
                <a:solidFill>
                  <a:schemeClr val="tx1"/>
                </a:solidFill>
              </a:rPr>
              <a:t>COTISATIONS	        	                                        4570.00 €</a:t>
            </a:r>
          </a:p>
          <a:p>
            <a:pPr algn="l">
              <a:buFont typeface="Arial" pitchFamily="34" charset="0"/>
              <a:buChar char="•"/>
            </a:pPr>
            <a:r>
              <a:rPr lang="fr-FR" sz="5600" b="1" dirty="0" smtClean="0">
                <a:solidFill>
                  <a:schemeClr val="tx1"/>
                </a:solidFill>
              </a:rPr>
              <a:t>.                    ( 99 x 25 € )       2725.00 €</a:t>
            </a:r>
          </a:p>
          <a:p>
            <a:pPr algn="l">
              <a:buFont typeface="Arial" pitchFamily="34" charset="0"/>
              <a:buChar char="•"/>
            </a:pPr>
            <a:r>
              <a:rPr lang="fr-FR" sz="5600" b="1" dirty="0" smtClean="0">
                <a:solidFill>
                  <a:schemeClr val="tx1"/>
                </a:solidFill>
              </a:rPr>
              <a:t>                    .(   59 x 35 € )     1925.00 €</a:t>
            </a:r>
          </a:p>
          <a:p>
            <a:pPr algn="l">
              <a:buFont typeface="Arial" pitchFamily="34" charset="0"/>
              <a:buChar char="•"/>
            </a:pPr>
            <a:r>
              <a:rPr lang="fr-FR" sz="5600" b="1" dirty="0" smtClean="0">
                <a:solidFill>
                  <a:schemeClr val="tx1"/>
                </a:solidFill>
              </a:rPr>
              <a:t>                      (     1 x 30 € )         30.00 €</a:t>
            </a:r>
          </a:p>
          <a:p>
            <a:pPr algn="l">
              <a:buFont typeface="Arial" pitchFamily="34" charset="0"/>
              <a:buChar char="•"/>
            </a:pPr>
            <a:r>
              <a:rPr lang="fr-FR" sz="5600" b="1" dirty="0" smtClean="0">
                <a:solidFill>
                  <a:schemeClr val="tx1"/>
                </a:solidFill>
              </a:rPr>
              <a:t>. FNAROPA                                                                                                         77.50 €</a:t>
            </a:r>
          </a:p>
          <a:p>
            <a:pPr algn="l">
              <a:buFont typeface="Arial" pitchFamily="34" charset="0"/>
              <a:buChar char="•"/>
            </a:pPr>
            <a:r>
              <a:rPr lang="fr-FR" sz="5600" b="1" dirty="0" smtClean="0">
                <a:solidFill>
                  <a:schemeClr val="tx1"/>
                </a:solidFill>
              </a:rPr>
              <a:t>  ristourne chêne vert               77.50  €            </a:t>
            </a:r>
          </a:p>
          <a:p>
            <a:pPr algn="l">
              <a:buFont typeface="Arial" pitchFamily="34" charset="0"/>
              <a:buChar char="•"/>
            </a:pPr>
            <a:r>
              <a:rPr lang="fr-FR" sz="5600" b="1" dirty="0" smtClean="0">
                <a:solidFill>
                  <a:schemeClr val="tx1"/>
                </a:solidFill>
              </a:rPr>
              <a:t>. INTERETS VERSES €                   3.35  €                                                          3.35 €                                 </a:t>
            </a:r>
          </a:p>
          <a:p>
            <a:pPr algn="l"/>
            <a:r>
              <a:rPr lang="fr-FR" sz="7200" b="1" dirty="0" smtClean="0">
                <a:solidFill>
                  <a:srgbClr val="00B0F0"/>
                </a:solidFill>
              </a:rPr>
              <a:t>  TOTAL recettes courantes                                           4650.85 €       </a:t>
            </a:r>
          </a:p>
          <a:p>
            <a:pPr algn="l"/>
            <a:r>
              <a:rPr lang="fr-FR" sz="7200" b="1" dirty="0" smtClean="0">
                <a:solidFill>
                  <a:srgbClr val="00B0F0"/>
                </a:solidFill>
              </a:rPr>
              <a:t>PARTICIPATIONS :                                                           1853.50 €</a:t>
            </a:r>
          </a:p>
          <a:p>
            <a:pPr algn="l"/>
            <a:r>
              <a:rPr lang="fr-FR" sz="7200" b="1" dirty="0" smtClean="0">
                <a:solidFill>
                  <a:srgbClr val="00B0F0"/>
                </a:solidFill>
              </a:rPr>
              <a:t>                 </a:t>
            </a:r>
            <a:r>
              <a:rPr lang="fr-FR" sz="7200" b="1" dirty="0" err="1" smtClean="0">
                <a:solidFill>
                  <a:srgbClr val="00B0F0"/>
                </a:solidFill>
              </a:rPr>
              <a:t>Mutualia</a:t>
            </a:r>
            <a:r>
              <a:rPr lang="fr-FR" sz="7200" b="1" dirty="0" smtClean="0">
                <a:solidFill>
                  <a:srgbClr val="00B0F0"/>
                </a:solidFill>
              </a:rPr>
              <a:t>              (1500 €  )</a:t>
            </a:r>
          </a:p>
          <a:p>
            <a:pPr algn="l"/>
            <a:r>
              <a:rPr lang="fr-FR" sz="7200" b="1" dirty="0" smtClean="0">
                <a:solidFill>
                  <a:srgbClr val="00B0F0"/>
                </a:solidFill>
              </a:rPr>
              <a:t>                Initiative retraite ( 353.50 € )                </a:t>
            </a:r>
          </a:p>
          <a:p>
            <a:pPr algn="l"/>
            <a:r>
              <a:rPr lang="fr-FR" sz="7200" b="1" dirty="0" smtClean="0">
                <a:solidFill>
                  <a:srgbClr val="00B0F0"/>
                </a:solidFill>
              </a:rPr>
              <a:t> RECETTES ACTIVITES                                                      1220.00  €  </a:t>
            </a:r>
          </a:p>
          <a:p>
            <a:pPr algn="l"/>
            <a:r>
              <a:rPr lang="fr-FR" sz="7200" b="1" dirty="0" smtClean="0">
                <a:solidFill>
                  <a:srgbClr val="00B0F0"/>
                </a:solidFill>
              </a:rPr>
              <a:t>                                                              </a:t>
            </a:r>
          </a:p>
          <a:p>
            <a:pPr algn="l"/>
            <a:r>
              <a:rPr lang="fr-FR" sz="7200" b="1" dirty="0" smtClean="0">
                <a:solidFill>
                  <a:schemeClr val="tx1"/>
                </a:solidFill>
              </a:rPr>
              <a:t>	Total :                                                                </a:t>
            </a:r>
            <a:r>
              <a:rPr lang="fr-FR" sz="7200" b="1" dirty="0" smtClean="0">
                <a:solidFill>
                  <a:srgbClr val="00B050"/>
                </a:solidFill>
              </a:rPr>
              <a:t>7724.35</a:t>
            </a:r>
            <a:r>
              <a:rPr lang="fr-FR" sz="7200" b="1" dirty="0" smtClean="0">
                <a:solidFill>
                  <a:schemeClr val="tx1"/>
                </a:solidFill>
              </a:rPr>
              <a:t> </a:t>
            </a:r>
            <a:r>
              <a:rPr lang="fr-FR" sz="7200" b="1" dirty="0" smtClean="0">
                <a:solidFill>
                  <a:srgbClr val="00B050"/>
                </a:solidFill>
              </a:rPr>
              <a:t>€          	</a:t>
            </a:r>
          </a:p>
          <a:p>
            <a:pPr algn="l"/>
            <a:r>
              <a:rPr lang="fr-FR" sz="4000" b="1" dirty="0" smtClean="0">
                <a:solidFill>
                  <a:srgbClr val="00B050"/>
                </a:solidFill>
              </a:rPr>
              <a:t>  	</a:t>
            </a:r>
          </a:p>
          <a:p>
            <a:pPr algn="l"/>
            <a:endParaRPr lang="fr-FR" sz="4000" b="1" dirty="0" smtClean="0">
              <a:solidFill>
                <a:srgbClr val="00B050"/>
              </a:solidFill>
            </a:endParaRPr>
          </a:p>
          <a:p>
            <a:endParaRPr lang="fr-FR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INITIATIVE  RETRAITE   82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AG du 09/06/2022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568952" cy="4752528"/>
          </a:xfrm>
        </p:spPr>
        <p:txBody>
          <a:bodyPr>
            <a:normAutofit fontScale="25000" lnSpcReduction="20000"/>
          </a:bodyPr>
          <a:lstStyle/>
          <a:p>
            <a:r>
              <a:rPr lang="fr-FR" sz="8000" b="1" dirty="0" smtClean="0">
                <a:solidFill>
                  <a:schemeClr val="tx1"/>
                </a:solidFill>
              </a:rPr>
              <a:t>Rapport Financier</a:t>
            </a:r>
          </a:p>
          <a:p>
            <a:r>
              <a:rPr lang="fr-FR" sz="7000" b="1" dirty="0" smtClean="0">
                <a:solidFill>
                  <a:srgbClr val="C00000"/>
                </a:solidFill>
              </a:rPr>
              <a:t>Dépenses :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chemeClr val="tx1"/>
                </a:solidFill>
              </a:rPr>
              <a:t>Cotisations  FNAROPA		                                 1845.00 €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chemeClr val="tx1"/>
                </a:solidFill>
              </a:rPr>
              <a:t>  cotisation fédérale : (152x5 € )             760.00 €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chemeClr val="tx1"/>
                </a:solidFill>
              </a:rPr>
              <a:t>  Chêne vert  :               (155x7 € )          1085.00 €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chemeClr val="tx1"/>
                </a:solidFill>
              </a:rPr>
              <a:t>Assurances , </a:t>
            </a:r>
            <a:r>
              <a:rPr lang="fr-FR" sz="8000" dirty="0" smtClean="0">
                <a:solidFill>
                  <a:schemeClr val="tx1"/>
                </a:solidFill>
              </a:rPr>
              <a:t>:	  	                                                   </a:t>
            </a:r>
            <a:r>
              <a:rPr lang="fr-FR" sz="8000" b="1" dirty="0" smtClean="0">
                <a:solidFill>
                  <a:schemeClr val="tx1"/>
                </a:solidFill>
              </a:rPr>
              <a:t> 145.46 €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chemeClr val="tx1"/>
                </a:solidFill>
              </a:rPr>
              <a:t>Affranchissements fournitures:	                                    391.55 €</a:t>
            </a:r>
            <a:r>
              <a:rPr lang="fr-FR" sz="8000" dirty="0" smtClean="0">
                <a:solidFill>
                  <a:schemeClr val="tx1"/>
                </a:solidFill>
              </a:rPr>
              <a:t>	              		</a:t>
            </a:r>
            <a:endParaRPr lang="fr-FR" sz="8000" b="1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rgbClr val="00B0F0"/>
                </a:solidFill>
              </a:rPr>
              <a:t> TOTAL dépenses courantes :                                                     2382.01 €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chemeClr val="tx1"/>
                </a:solidFill>
              </a:rPr>
              <a:t> A G   + Journée Adhérents                                                         3890.48 €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chemeClr val="tx1"/>
                </a:solidFill>
              </a:rPr>
              <a:t>.Journée </a:t>
            </a:r>
            <a:r>
              <a:rPr lang="fr-FR" sz="8000" b="1" dirty="0" err="1" smtClean="0">
                <a:solidFill>
                  <a:schemeClr val="tx1"/>
                </a:solidFill>
              </a:rPr>
              <a:t>Interaopa</a:t>
            </a:r>
            <a:r>
              <a:rPr lang="fr-FR" sz="8000" b="1" dirty="0" smtClean="0">
                <a:solidFill>
                  <a:schemeClr val="tx1"/>
                </a:solidFill>
              </a:rPr>
              <a:t>                                                                          620.00 €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chemeClr val="tx1"/>
                </a:solidFill>
              </a:rPr>
              <a:t>Repas CA :                                                                                          368.80 €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chemeClr val="tx1"/>
                </a:solidFill>
              </a:rPr>
              <a:t>Formations : journée AROPA région  (repas)                              851.75 €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8000" b="1" dirty="0" smtClean="0">
                <a:solidFill>
                  <a:srgbClr val="00B0F0"/>
                </a:solidFill>
              </a:rPr>
              <a:t>    TOTAL dépenses activités :                                                       5731.03 €       </a:t>
            </a:r>
            <a:r>
              <a:rPr lang="fr-FR" sz="8000" b="1" dirty="0" smtClean="0">
                <a:solidFill>
                  <a:schemeClr val="tx1"/>
                </a:solidFill>
              </a:rPr>
              <a:t>				         	</a:t>
            </a:r>
          </a:p>
          <a:p>
            <a:pPr lvl="1" algn="l"/>
            <a:r>
              <a:rPr lang="fr-FR" sz="8000" b="1" dirty="0">
                <a:solidFill>
                  <a:schemeClr val="tx1"/>
                </a:solidFill>
              </a:rPr>
              <a:t>	</a:t>
            </a:r>
            <a:r>
              <a:rPr lang="fr-FR" sz="8000" b="1" dirty="0" smtClean="0">
                <a:solidFill>
                  <a:schemeClr val="tx1"/>
                </a:solidFill>
              </a:rPr>
              <a:t>		TOTAL 	DEPENSES  	</a:t>
            </a:r>
            <a:r>
              <a:rPr lang="fr-FR" sz="8000" b="1" dirty="0" smtClean="0">
                <a:solidFill>
                  <a:srgbClr val="FF0000"/>
                </a:solidFill>
              </a:rPr>
              <a:t>                       8113.04 €</a:t>
            </a:r>
            <a:endParaRPr lang="fr-FR" sz="6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1470025"/>
          </a:xfrm>
        </p:spPr>
        <p:txBody>
          <a:bodyPr/>
          <a:lstStyle/>
          <a:p>
            <a:r>
              <a:rPr lang="fr-FR" b="1" dirty="0" smtClean="0"/>
              <a:t>INITIATIVE  RETRAITE  82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AG du09/06/2022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2976" y="1500174"/>
            <a:ext cx="7704856" cy="468052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Rapport Financier</a:t>
            </a:r>
          </a:p>
          <a:p>
            <a:endParaRPr lang="fr-FR" b="1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chemeClr val="tx1"/>
                </a:solidFill>
              </a:rPr>
              <a:t>Résultat:</a:t>
            </a:r>
          </a:p>
          <a:p>
            <a:pPr algn="l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/>
                </a:solidFill>
              </a:rPr>
              <a:t>Recettes : 	          7724.35 €	</a:t>
            </a:r>
          </a:p>
          <a:p>
            <a:pPr algn="l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/>
                </a:solidFill>
              </a:rPr>
              <a:t>Dépenses : 		8113.04 € </a:t>
            </a:r>
          </a:p>
          <a:p>
            <a:pPr algn="l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1"/>
                </a:solidFill>
              </a:rPr>
              <a:t>Solde </a:t>
            </a:r>
            <a:r>
              <a:rPr lang="fr-FR" b="1" dirty="0" smtClean="0">
                <a:solidFill>
                  <a:srgbClr val="C00000"/>
                </a:solidFill>
              </a:rPr>
              <a:t>:                           </a:t>
            </a:r>
            <a:r>
              <a:rPr lang="fr-FR" b="1" dirty="0" smtClean="0">
                <a:solidFill>
                  <a:srgbClr val="FF0000"/>
                </a:solidFill>
              </a:rPr>
              <a:t>-388.69 €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INITIATIVE  RETRAITE   82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AG du    09 Juin  2022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fr-FR" sz="3500" b="1" dirty="0" smtClean="0"/>
              <a:t>Rapport Financier</a:t>
            </a:r>
          </a:p>
          <a:p>
            <a:pPr algn="ctr">
              <a:buNone/>
            </a:pPr>
            <a:r>
              <a:rPr lang="fr-FR" sz="3500" b="1" dirty="0" smtClean="0">
                <a:solidFill>
                  <a:srgbClr val="00B050"/>
                </a:solidFill>
              </a:rPr>
              <a:t>Trésorerie bancaire :</a:t>
            </a:r>
          </a:p>
          <a:p>
            <a:r>
              <a:rPr lang="fr-FR" b="1" dirty="0" smtClean="0"/>
              <a:t>Solde en banque au 31/12/2020: 	                                8797.10 €</a:t>
            </a:r>
          </a:p>
          <a:p>
            <a:pPr lvl="1"/>
            <a:r>
              <a:rPr lang="fr-FR" b="1" dirty="0" smtClean="0"/>
              <a:t>Compte  chèque :		           2083.78 €</a:t>
            </a:r>
          </a:p>
          <a:p>
            <a:pPr lvl="1"/>
            <a:r>
              <a:rPr lang="fr-FR" b="1" dirty="0" smtClean="0"/>
              <a:t>Compte sur livret  :                                6713.32 €     </a:t>
            </a:r>
          </a:p>
          <a:p>
            <a:pPr lvl="1"/>
            <a:r>
              <a:rPr lang="fr-FR" b="1" dirty="0" smtClean="0"/>
              <a:t>  Créance début                                                                                  360.00 €                                                </a:t>
            </a:r>
          </a:p>
          <a:p>
            <a:r>
              <a:rPr lang="fr-FR" b="1" dirty="0" smtClean="0"/>
              <a:t>Solde de l’exercice : 	                                                                 </a:t>
            </a:r>
            <a:r>
              <a:rPr lang="fr-FR" b="1" dirty="0" smtClean="0">
                <a:solidFill>
                  <a:srgbClr val="FF0000"/>
                </a:solidFill>
              </a:rPr>
              <a:t>-388.69 €</a:t>
            </a:r>
          </a:p>
          <a:p>
            <a:pPr>
              <a:buNone/>
            </a:pPr>
            <a:r>
              <a:rPr lang="fr-FR" b="1" dirty="0" smtClean="0"/>
              <a:t>      		</a:t>
            </a:r>
            <a:endParaRPr lang="fr-FR" b="1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fr-FR" b="1" dirty="0" smtClean="0"/>
              <a:t>			  	              Total </a:t>
            </a:r>
            <a:r>
              <a:rPr lang="fr-FR" b="1" dirty="0" smtClean="0">
                <a:solidFill>
                  <a:srgbClr val="0070C0"/>
                </a:solidFill>
              </a:rPr>
              <a:t>:                                        8768.41 €</a:t>
            </a:r>
          </a:p>
          <a:p>
            <a:pPr>
              <a:buNone/>
            </a:pPr>
            <a:endParaRPr lang="fr-FR" b="1" dirty="0" smtClean="0">
              <a:solidFill>
                <a:srgbClr val="0070C0"/>
              </a:solidFill>
            </a:endParaRPr>
          </a:p>
          <a:p>
            <a:r>
              <a:rPr lang="fr-FR" b="1" dirty="0" smtClean="0"/>
              <a:t>Solde en banque au 31/12/2021                                                 9352.26 €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 smtClean="0"/>
              <a:t>Compte chèque                                                   2635.59 €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 smtClean="0"/>
              <a:t>Compte sur livret: 		  	      6716.67 €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 smtClean="0"/>
              <a:t> Dettes Fin  (465.55 + </a:t>
            </a:r>
            <a:r>
              <a:rPr lang="fr-FR" b="1" dirty="0" smtClean="0"/>
              <a:t>93.30</a:t>
            </a:r>
            <a:r>
              <a:rPr lang="fr-FR" b="1" dirty="0" smtClean="0"/>
              <a:t> </a:t>
            </a:r>
            <a:r>
              <a:rPr lang="fr-FR" b="1" dirty="0" smtClean="0"/>
              <a:t>+25.00 )			      -583.85 €										                    </a:t>
            </a:r>
          </a:p>
          <a:p>
            <a:pPr lvl="1">
              <a:buFont typeface="Arial" pitchFamily="34" charset="0"/>
              <a:buChar char="•"/>
            </a:pPr>
            <a:r>
              <a:rPr lang="fr-FR" sz="3200" b="1" dirty="0" smtClean="0"/>
              <a:t>                                                                   Total :                          </a:t>
            </a:r>
            <a:r>
              <a:rPr lang="fr-FR" sz="3200" b="1" dirty="0" smtClean="0">
                <a:solidFill>
                  <a:srgbClr val="0070C0"/>
                </a:solidFill>
              </a:rPr>
              <a:t>8768.41 €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12000" b="1" dirty="0" smtClean="0"/>
              <a:t>Bon </a:t>
            </a:r>
          </a:p>
          <a:p>
            <a:pPr algn="ctr">
              <a:buNone/>
            </a:pPr>
            <a:r>
              <a:rPr lang="fr-FR" sz="12000" b="1" dirty="0" smtClean="0"/>
              <a:t>appétit</a:t>
            </a:r>
            <a:endParaRPr lang="fr-FR" sz="1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2367</TotalTime>
  <Words>66</Words>
  <Application>Microsoft Office PowerPoint</Application>
  <PresentationFormat>Affichage à l'écran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INITIATIVE RETRAITE  82 AG du 9 JUIN 2022</vt:lpstr>
      <vt:lpstr>INITIATIVE RETRAITE  82 AG du 09 /06 / 2022</vt:lpstr>
      <vt:lpstr>INITIATIVE  RETRAITE  82 AG du 09/06/2022</vt:lpstr>
      <vt:lpstr>INITIATIVE  RETRAITE   82 AG du 09/06/2022 </vt:lpstr>
      <vt:lpstr>INITIATIVE  RETRAITE  82 AG du09/06/2022</vt:lpstr>
      <vt:lpstr>INITIATIVE  RETRAITE   82 AG du    09 Juin  2022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AROPA 82 AG du 10 avril 2015</dc:title>
  <dc:creator>Utilisateur</dc:creator>
  <cp:lastModifiedBy>francès</cp:lastModifiedBy>
  <cp:revision>635</cp:revision>
  <dcterms:created xsi:type="dcterms:W3CDTF">2015-03-30T08:26:29Z</dcterms:created>
  <dcterms:modified xsi:type="dcterms:W3CDTF">2022-05-30T13:56:13Z</dcterms:modified>
</cp:coreProperties>
</file>