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4D698-A814-49EC-B535-7C2CB2DAD50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6AB2-BE0D-4F71-80C1-48ACDA39F6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ronde_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861456"/>
            <a:ext cx="1440160" cy="14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Groupe AGRICA | Fondation pour la Recherche sur les AVC"/>
          <p:cNvSpPr>
            <a:spLocks noChangeAspect="1" noChangeArrowheads="1"/>
          </p:cNvSpPr>
          <p:nvPr/>
        </p:nvSpPr>
        <p:spPr bwMode="auto">
          <a:xfrm>
            <a:off x="155575" y="-715963"/>
            <a:ext cx="3057525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4" name="AutoShape 4" descr="Groupe AGRICA | Fondation pour la Recherche sur les AVC"/>
          <p:cNvSpPr>
            <a:spLocks noChangeAspect="1" noChangeArrowheads="1"/>
          </p:cNvSpPr>
          <p:nvPr/>
        </p:nvSpPr>
        <p:spPr bwMode="auto">
          <a:xfrm>
            <a:off x="155575" y="-715963"/>
            <a:ext cx="3057525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 descr="Groupe AGRICA | Linke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448272" cy="244827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907704" y="2060848"/>
            <a:ext cx="5247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b="1" dirty="0" smtClean="0">
              <a:solidFill>
                <a:srgbClr val="FF0000"/>
              </a:solidFill>
            </a:endParaRPr>
          </a:p>
          <a:p>
            <a:endParaRPr lang="fr-FR" sz="1600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Vous avez 75 ans et  </a:t>
            </a:r>
            <a:r>
              <a:rPr lang="fr-FR" b="1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  ces 3 Services sont pour vous.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</a:p>
          <a:p>
            <a:endParaRPr lang="fr-FR" sz="1600" b="1" dirty="0" smtClean="0">
              <a:solidFill>
                <a:srgbClr val="FF0000"/>
              </a:solidFill>
            </a:endParaRPr>
          </a:p>
          <a:p>
            <a:endParaRPr lang="fr-F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Agrica\a courrierR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8" y="57150"/>
            <a:ext cx="7716837" cy="674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Documents\Agrica\a Rec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8" y="1649413"/>
            <a:ext cx="7756525" cy="355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 retrait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23628" y="-1395028"/>
            <a:ext cx="669674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 Retraite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46672" y="-1130040"/>
            <a:ext cx="6650656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</Words>
  <Application>Microsoft Office PowerPoint</Application>
  <PresentationFormat>Affichage à l'écran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7</cp:revision>
  <dcterms:created xsi:type="dcterms:W3CDTF">2020-11-26T15:51:36Z</dcterms:created>
  <dcterms:modified xsi:type="dcterms:W3CDTF">2020-11-26T16:52:53Z</dcterms:modified>
</cp:coreProperties>
</file>